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7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A8D"/>
    <a:srgbClr val="57B2E2"/>
    <a:srgbClr val="E98023"/>
    <a:srgbClr val="37708F"/>
    <a:srgbClr val="CC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04"/>
    <p:restoredTop sz="70172"/>
  </p:normalViewPr>
  <p:slideViewPr>
    <p:cSldViewPr snapToGrid="0" snapToObjects="1">
      <p:cViewPr varScale="1">
        <p:scale>
          <a:sx n="50" d="100"/>
          <a:sy n="50" d="100"/>
        </p:scale>
        <p:origin x="133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3A34C0-8FDB-9245-8DBE-3733D8BB24D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D90E59-AE13-914A-A545-851CE5731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687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PLEASE USE</a:t>
            </a:r>
            <a:r>
              <a:rPr lang="en-US" baseline="0" dirty="0" smtClean="0"/>
              <a:t> THIS TRANSITION SLIDE TO START AND END YOUR PRESENTATION. </a:t>
            </a:r>
            <a:r>
              <a:rPr lang="en-US" baseline="0" smtClean="0"/>
              <a:t>THANK YOU!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D90E59-AE13-914A-A545-851CE57316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964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1F499-BE54-AA4B-BCFC-6B2E6FADE4B4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C08A9-6DFC-5E4A-9DD6-37B935D6A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230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1F499-BE54-AA4B-BCFC-6B2E6FADE4B4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C08A9-6DFC-5E4A-9DD6-37B935D6A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859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1F499-BE54-AA4B-BCFC-6B2E6FADE4B4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C08A9-6DFC-5E4A-9DD6-37B935D6A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432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1F499-BE54-AA4B-BCFC-6B2E6FADE4B4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C08A9-6DFC-5E4A-9DD6-37B935D6A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882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1F499-BE54-AA4B-BCFC-6B2E6FADE4B4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C08A9-6DFC-5E4A-9DD6-37B935D6A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718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1F499-BE54-AA4B-BCFC-6B2E6FADE4B4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C08A9-6DFC-5E4A-9DD6-37B935D6A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077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1F499-BE54-AA4B-BCFC-6B2E6FADE4B4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C08A9-6DFC-5E4A-9DD6-37B935D6A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373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1F499-BE54-AA4B-BCFC-6B2E6FADE4B4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C08A9-6DFC-5E4A-9DD6-37B935D6A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171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1F499-BE54-AA4B-BCFC-6B2E6FADE4B4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C08A9-6DFC-5E4A-9DD6-37B935D6A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162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1F499-BE54-AA4B-BCFC-6B2E6FADE4B4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C08A9-6DFC-5E4A-9DD6-37B935D6A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19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1F499-BE54-AA4B-BCFC-6B2E6FADE4B4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C08A9-6DFC-5E4A-9DD6-37B935D6A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515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1F499-BE54-AA4B-BCFC-6B2E6FADE4B4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C08A9-6DFC-5E4A-9DD6-37B935D6A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18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ill Sans MT" charset="0"/>
          <a:ea typeface="Gill Sans MT" charset="0"/>
          <a:cs typeface="Gill Sans MT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Gill Sans MT" charset="0"/>
          <a:ea typeface="Gill Sans MT" charset="0"/>
          <a:cs typeface="Gill Sans MT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Gill Sans MT" charset="0"/>
          <a:ea typeface="Gill Sans MT" charset="0"/>
          <a:cs typeface="Gill Sans MT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Gill Sans MT" charset="0"/>
          <a:ea typeface="Gill Sans MT" charset="0"/>
          <a:cs typeface="Gill Sans MT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Gill Sans MT" charset="0"/>
          <a:ea typeface="Gill Sans MT" charset="0"/>
          <a:cs typeface="Gill Sans MT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Gill Sans MT" charset="0"/>
          <a:ea typeface="Gill Sans MT" charset="0"/>
          <a:cs typeface="Gill Sans MT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2891118" cy="2528046"/>
          </a:xfrm>
          <a:prstGeom prst="rect">
            <a:avLst/>
          </a:prstGeom>
          <a:solidFill>
            <a:srgbClr val="3770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2716305"/>
            <a:ext cx="2891117" cy="2366682"/>
          </a:xfrm>
          <a:prstGeom prst="rect">
            <a:avLst/>
          </a:prstGeom>
          <a:solidFill>
            <a:srgbClr val="57B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5271246"/>
            <a:ext cx="4249272" cy="1586754"/>
          </a:xfrm>
          <a:prstGeom prst="rect">
            <a:avLst/>
          </a:prstGeom>
          <a:solidFill>
            <a:srgbClr val="FFCA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065929" y="-13448"/>
            <a:ext cx="1183343" cy="1586754"/>
          </a:xfrm>
          <a:prstGeom prst="rect">
            <a:avLst/>
          </a:prstGeom>
          <a:solidFill>
            <a:srgbClr val="E980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065930" y="1775009"/>
            <a:ext cx="1183342" cy="3307977"/>
          </a:xfrm>
          <a:prstGeom prst="rect">
            <a:avLst/>
          </a:prstGeom>
          <a:solidFill>
            <a:srgbClr val="CC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24085" y="3469341"/>
            <a:ext cx="4693022" cy="3388659"/>
          </a:xfrm>
          <a:prstGeom prst="rect">
            <a:avLst/>
          </a:prstGeom>
          <a:solidFill>
            <a:srgbClr val="3770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970493" y="161364"/>
            <a:ext cx="6051178" cy="29583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291918" y="5271246"/>
            <a:ext cx="2900082" cy="1586754"/>
          </a:xfrm>
          <a:prstGeom prst="rect">
            <a:avLst/>
          </a:prstGeom>
          <a:solidFill>
            <a:srgbClr val="57B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291918" y="3469341"/>
            <a:ext cx="2900082" cy="1613645"/>
          </a:xfrm>
          <a:prstGeom prst="rect">
            <a:avLst/>
          </a:prstGeom>
          <a:solidFill>
            <a:srgbClr val="E980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3252" y="71718"/>
            <a:ext cx="7171986" cy="320936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5929" y="169424"/>
            <a:ext cx="1221010" cy="122101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6315" y="3558200"/>
            <a:ext cx="1472680" cy="147268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479" y="272469"/>
            <a:ext cx="1838158" cy="183815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284" y="2503197"/>
            <a:ext cx="1838158" cy="1838158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160" y="2980567"/>
            <a:ext cx="1838158" cy="183815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3049" y="5311291"/>
            <a:ext cx="1403173" cy="1403173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9938" y="3281083"/>
            <a:ext cx="3569904" cy="3569904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8840026" y="5526014"/>
            <a:ext cx="3714218" cy="1077218"/>
          </a:xfrm>
          <a:prstGeom prst="rect">
            <a:avLst/>
          </a:prstGeom>
          <a:noFill/>
          <a:effectLst>
            <a:outerShdw blurRad="50800" dist="25400" dir="5400000" algn="ctr" rotWithShape="0">
              <a:schemeClr val="bg1">
                <a:alpha val="32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Gill Sans MT" charset="0"/>
                <a:ea typeface="Gill Sans MT" charset="0"/>
                <a:cs typeface="Gill Sans MT" charset="0"/>
              </a:rPr>
              <a:t>#</a:t>
            </a:r>
            <a:r>
              <a:rPr lang="en-US" sz="3200" dirty="0" err="1" smtClean="0">
                <a:solidFill>
                  <a:schemeClr val="bg1"/>
                </a:solidFill>
                <a:latin typeface="Gill Sans MT" charset="0"/>
                <a:ea typeface="Gill Sans MT" charset="0"/>
                <a:cs typeface="Gill Sans MT" charset="0"/>
              </a:rPr>
              <a:t>HealthForAll</a:t>
            </a:r>
            <a:endParaRPr lang="en-US" sz="3200" dirty="0" smtClean="0">
              <a:solidFill>
                <a:schemeClr val="bg1"/>
              </a:solidFill>
              <a:latin typeface="Gill Sans MT" charset="0"/>
              <a:ea typeface="Gill Sans MT" charset="0"/>
              <a:cs typeface="Gill Sans MT" charset="0"/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Gill Sans MT" charset="0"/>
                <a:ea typeface="Gill Sans MT" charset="0"/>
                <a:cs typeface="Gill Sans MT" charset="0"/>
              </a:rPr>
              <a:t>i</a:t>
            </a:r>
            <a:r>
              <a:rPr lang="en-US" sz="3200" dirty="0" smtClean="0">
                <a:solidFill>
                  <a:schemeClr val="bg1"/>
                </a:solidFill>
                <a:latin typeface="Gill Sans MT" charset="0"/>
                <a:ea typeface="Gill Sans MT" charset="0"/>
                <a:cs typeface="Gill Sans MT" charset="0"/>
              </a:rPr>
              <a:t>chc2017.org</a:t>
            </a:r>
            <a:endParaRPr lang="en-US" sz="3200" dirty="0">
              <a:solidFill>
                <a:schemeClr val="bg1"/>
              </a:solidFill>
              <a:latin typeface="Gill Sans MT" charset="0"/>
              <a:ea typeface="Gill Sans MT" charset="0"/>
              <a:cs typeface="Gill Sans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20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19</Words>
  <Application>Microsoft Office PowerPoint</Application>
  <PresentationFormat>Widescreen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Gill Sans MT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Tala Haikal</cp:lastModifiedBy>
  <cp:revision>12</cp:revision>
  <dcterms:created xsi:type="dcterms:W3CDTF">2017-02-08T20:49:47Z</dcterms:created>
  <dcterms:modified xsi:type="dcterms:W3CDTF">2017-02-13T16:07:05Z</dcterms:modified>
</cp:coreProperties>
</file>